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  <p:sldMasterId id="2147483658" r:id="rId3"/>
    <p:sldMasterId id="2147483660" r:id="rId4"/>
    <p:sldMasterId id="2147483662" r:id="rId5"/>
  </p:sldMasterIdLst>
  <p:sldIdLst>
    <p:sldId id="257" r:id="rId6"/>
    <p:sldId id="258" r:id="rId7"/>
    <p:sldId id="265" r:id="rId8"/>
    <p:sldId id="271" r:id="rId9"/>
    <p:sldId id="272" r:id="rId10"/>
    <p:sldId id="274" r:id="rId11"/>
    <p:sldId id="281" r:id="rId12"/>
    <p:sldId id="282" r:id="rId13"/>
    <p:sldId id="283" r:id="rId14"/>
    <p:sldId id="284" r:id="rId15"/>
    <p:sldId id="273" r:id="rId16"/>
    <p:sldId id="279" r:id="rId17"/>
    <p:sldId id="280" r:id="rId18"/>
    <p:sldId id="275" r:id="rId19"/>
    <p:sldId id="278" r:id="rId20"/>
    <p:sldId id="276" r:id="rId21"/>
    <p:sldId id="277" r:id="rId22"/>
    <p:sldId id="285" r:id="rId23"/>
    <p:sldId id="270" r:id="rId24"/>
  </p:sldIdLst>
  <p:sldSz cx="12192000" cy="6858000"/>
  <p:notesSz cx="6858000" cy="9144000"/>
  <p:embeddedFontLst>
    <p:embeddedFont>
      <p:font typeface="나눔바른고딕" panose="020B0603020101020101" pitchFamily="50" charset="-127"/>
      <p:regular r:id="rId25"/>
      <p:bold r:id="rId26"/>
    </p:embeddedFon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함초롬바탕" panose="02030504000101010101" pitchFamily="18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7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29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60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62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77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23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noFill/>
          <a:ln w="38100">
            <a:solidFill>
              <a:srgbClr val="02B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noFill/>
          <a:ln w="38100">
            <a:solidFill>
              <a:srgbClr val="02B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50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noFill/>
          <a:ln w="38100">
            <a:solidFill>
              <a:srgbClr val="02B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6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noFill/>
          <a:ln w="38100">
            <a:solidFill>
              <a:srgbClr val="02B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80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34228" y="1281816"/>
            <a:ext cx="2523545" cy="2465568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43092" y="4475184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</a:t>
            </a:r>
            <a:r>
              <a:rPr lang="ko-KR" altLang="en-US" sz="54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봇</a:t>
            </a:r>
            <a:endParaRPr lang="ko-KR" altLang="en-US" sz="54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78C86-7F30-44CB-B24D-28E93F1A08FC}"/>
              </a:ext>
            </a:extLst>
          </p:cNvPr>
          <p:cNvSpPr txBox="1"/>
          <p:nvPr/>
        </p:nvSpPr>
        <p:spPr>
          <a:xfrm>
            <a:off x="9241541" y="5934670"/>
            <a:ext cx="2950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발표자 </a:t>
            </a:r>
            <a:r>
              <a:rPr lang="en-US" altLang="ko-KR" dirty="0"/>
              <a:t>	</a:t>
            </a:r>
            <a:r>
              <a:rPr lang="ko-KR" altLang="en-US" dirty="0"/>
              <a:t>박진호 </a:t>
            </a:r>
            <a:r>
              <a:rPr lang="en-US" altLang="ko-KR" dirty="0"/>
              <a:t>20162141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김금진</a:t>
            </a:r>
            <a:r>
              <a:rPr lang="ko-KR" altLang="en-US" dirty="0"/>
              <a:t> </a:t>
            </a:r>
            <a:r>
              <a:rPr lang="en-US" altLang="ko-KR" dirty="0"/>
              <a:t>20141010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박영웅</a:t>
            </a:r>
            <a:r>
              <a:rPr lang="ko-KR" altLang="en-US" dirty="0"/>
              <a:t> </a:t>
            </a:r>
            <a:r>
              <a:rPr lang="en-US" altLang="ko-KR" dirty="0"/>
              <a:t>20142382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C3ED9-2D12-407D-9973-C9ECC1B67590}"/>
              </a:ext>
            </a:extLst>
          </p:cNvPr>
          <p:cNvSpPr txBox="1"/>
          <p:nvPr/>
        </p:nvSpPr>
        <p:spPr>
          <a:xfrm>
            <a:off x="5525971" y="335183"/>
            <a:ext cx="114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8</a:t>
            </a:r>
            <a:r>
              <a:rPr lang="ko-KR" altLang="en-US" sz="4800" dirty="0"/>
              <a:t>조</a:t>
            </a:r>
          </a:p>
        </p:txBody>
      </p:sp>
      <p:pic>
        <p:nvPicPr>
          <p:cNvPr id="9" name="그래픽 8" descr="로봇">
            <a:extLst>
              <a:ext uri="{FF2B5EF4-FFF2-40B4-BE49-F238E27FC236}">
                <a16:creationId xmlns:a16="http://schemas.microsoft.com/office/drawing/2014/main" id="{7C5A6069-45C0-44E4-9A97-732E41694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801" y="1780562"/>
            <a:ext cx="1374397" cy="13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7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A73EC6-E372-4740-ACC4-FC653FA12578}"/>
              </a:ext>
            </a:extLst>
          </p:cNvPr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DB233-EAF9-4CEA-A837-687668DBA258}"/>
              </a:ext>
            </a:extLst>
          </p:cNvPr>
          <p:cNvSpPr txBox="1"/>
          <p:nvPr/>
        </p:nvSpPr>
        <p:spPr>
          <a:xfrm>
            <a:off x="862455" y="118078"/>
            <a:ext cx="3381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</a:t>
            </a:r>
            <a:r>
              <a:rPr lang="ko-KR" altLang="en-US" sz="4000" b="1" spc="300" dirty="0" err="1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E0270C-F792-46AC-BD44-8DBF8D62D03D}"/>
              </a:ext>
            </a:extLst>
          </p:cNvPr>
          <p:cNvSpPr/>
          <p:nvPr/>
        </p:nvSpPr>
        <p:spPr>
          <a:xfrm>
            <a:off x="259353" y="1986498"/>
            <a:ext cx="115023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KakaotalkNotificationListener:  </a:t>
            </a:r>
            <a:endParaRPr lang="en-US" altLang="ko-KR" dirty="0"/>
          </a:p>
          <a:p>
            <a:r>
              <a:rPr lang="ko-KR" altLang="en-US" dirty="0"/>
              <a:t>휴대폰에 뜨는 알림을 읽어서 알람이 카카오톡으로부터 나온 것인지 확인한다.</a:t>
            </a:r>
          </a:p>
          <a:p>
            <a:r>
              <a:rPr lang="ko-KR" altLang="en-US" dirty="0"/>
              <a:t>카카오톡알람이 맞으면 </a:t>
            </a:r>
            <a:r>
              <a:rPr lang="ko-KR" altLang="en-US" dirty="0" err="1"/>
              <a:t>웨어os로</a:t>
            </a:r>
            <a:r>
              <a:rPr lang="ko-KR" altLang="en-US" dirty="0"/>
              <a:t> 알람을 보내고 여러 설정들을 확인해서 카톡으로 답신을 보낸다</a:t>
            </a:r>
            <a:endParaRPr lang="en-US" altLang="ko-KR" dirty="0"/>
          </a:p>
          <a:p>
            <a:r>
              <a:rPr lang="ko-KR" altLang="en-US" dirty="0"/>
              <a:t>(주요 메소드 설명에서 설명)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AutoAlertNotificationListener: </a:t>
            </a:r>
            <a:endParaRPr lang="en-US" altLang="ko-KR" dirty="0"/>
          </a:p>
          <a:p>
            <a:r>
              <a:rPr lang="ko-KR" altLang="en-US" dirty="0" err="1"/>
              <a:t>자동알림으로</a:t>
            </a:r>
            <a:r>
              <a:rPr lang="ko-KR" altLang="en-US" dirty="0"/>
              <a:t> 공지를 보낼 때 필요한 설정 값들을 주고받는 </a:t>
            </a:r>
            <a:r>
              <a:rPr lang="ko-KR" altLang="en-US" dirty="0" err="1"/>
              <a:t>클라스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캘린더로 시간을 설정한다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NotificationResponse: </a:t>
            </a:r>
            <a:endParaRPr lang="en-US" altLang="ko-KR" dirty="0"/>
          </a:p>
          <a:p>
            <a:r>
              <a:rPr lang="ko-KR" altLang="en-US" dirty="0"/>
              <a:t>리스트에서 키워드와 응답메시지에 필요한 설정 값들을 주고받는 </a:t>
            </a:r>
            <a:r>
              <a:rPr lang="ko-KR" altLang="en-US" dirty="0" err="1"/>
              <a:t>클라스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RoomStorage: </a:t>
            </a:r>
            <a:endParaRPr lang="en-US" altLang="ko-KR" dirty="0"/>
          </a:p>
          <a:p>
            <a:r>
              <a:rPr lang="ko-KR" altLang="en-US" dirty="0"/>
              <a:t>자동응답과 </a:t>
            </a:r>
            <a:r>
              <a:rPr lang="ko-KR" altLang="en-US" dirty="0" err="1"/>
              <a:t>자동알림을</a:t>
            </a:r>
            <a:r>
              <a:rPr lang="ko-KR" altLang="en-US" dirty="0"/>
              <a:t> 작동하는 메소드를 갖고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BB084-5CFA-46A7-9A65-21C939FEFBAC}"/>
              </a:ext>
            </a:extLst>
          </p:cNvPr>
          <p:cNvSpPr txBox="1"/>
          <p:nvPr/>
        </p:nvSpPr>
        <p:spPr>
          <a:xfrm>
            <a:off x="259353" y="122156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클라스</a:t>
            </a:r>
            <a:r>
              <a:rPr lang="ko-KR" altLang="en-US" dirty="0"/>
              <a:t> 간단 설명</a:t>
            </a:r>
          </a:p>
        </p:txBody>
      </p:sp>
    </p:spTree>
    <p:extLst>
      <p:ext uri="{BB962C8B-B14F-4D97-AF65-F5344CB8AC3E}">
        <p14:creationId xmlns:p14="http://schemas.microsoft.com/office/powerpoint/2010/main" val="243982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4525" y="182840"/>
            <a:ext cx="3381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</a:t>
            </a:r>
            <a:r>
              <a:rPr lang="ko-KR" altLang="en-US" sz="4000" b="1" spc="300" dirty="0" err="1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051A32-5E7C-4AEE-98EA-147E61B0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5" y="1405969"/>
            <a:ext cx="6725769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6AA54C-14EB-4BD9-8B07-75FEF96635C2}"/>
              </a:ext>
            </a:extLst>
          </p:cNvPr>
          <p:cNvSpPr txBox="1"/>
          <p:nvPr/>
        </p:nvSpPr>
        <p:spPr>
          <a:xfrm>
            <a:off x="5809130" y="4572000"/>
            <a:ext cx="38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알람이 보내지면 알람의 정보를 가져온다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알람이 카카오톡에서 나온 알람인지 확인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A881F-23E0-4CC9-B20F-A95BF115CB70}"/>
              </a:ext>
            </a:extLst>
          </p:cNvPr>
          <p:cNvSpPr txBox="1"/>
          <p:nvPr/>
        </p:nvSpPr>
        <p:spPr>
          <a:xfrm>
            <a:off x="6804211" y="5270811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알림 정보가 </a:t>
            </a:r>
            <a:r>
              <a:rPr lang="ko-KR" altLang="en-US" sz="800" dirty="0" err="1"/>
              <a:t>웨어어블</a:t>
            </a:r>
            <a:r>
              <a:rPr lang="ko-KR" altLang="en-US" sz="800" dirty="0"/>
              <a:t> 알림에 잘 적용됐는지 확인하고 </a:t>
            </a:r>
            <a:r>
              <a:rPr lang="ko-KR" altLang="en-US" sz="800" dirty="0" err="1"/>
              <a:t>알림내용이</a:t>
            </a:r>
            <a:r>
              <a:rPr lang="ko-KR" altLang="en-US" sz="800" dirty="0"/>
              <a:t> 키워드 메시지면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C47F8-B441-497E-BE6A-C5C25AE5E732}"/>
              </a:ext>
            </a:extLst>
          </p:cNvPr>
          <p:cNvSpPr txBox="1"/>
          <p:nvPr/>
        </p:nvSpPr>
        <p:spPr>
          <a:xfrm>
            <a:off x="7479544" y="57016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번들에 알림 정보를 넣는다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3AD70-2E70-46A3-9DA4-BFEDD29A2794}"/>
              </a:ext>
            </a:extLst>
          </p:cNvPr>
          <p:cNvSpPr txBox="1"/>
          <p:nvPr/>
        </p:nvSpPr>
        <p:spPr>
          <a:xfrm>
            <a:off x="7479544" y="5917143"/>
            <a:ext cx="4398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번들에 정보가 들어갔는지 확인한다 </a:t>
            </a:r>
            <a:endParaRPr lang="en-US" altLang="ko-KR" sz="800" dirty="0"/>
          </a:p>
          <a:p>
            <a:r>
              <a:rPr lang="en-US" altLang="ko-KR" sz="800" dirty="0"/>
              <a:t>(data</a:t>
            </a:r>
            <a:r>
              <a:rPr lang="ko-KR" altLang="en-US" sz="800" dirty="0"/>
              <a:t>에서 갖고  온 값이 </a:t>
            </a:r>
            <a:r>
              <a:rPr lang="en-US" altLang="ko-KR" sz="800" dirty="0"/>
              <a:t>null</a:t>
            </a:r>
            <a:r>
              <a:rPr lang="ko-KR" altLang="en-US" sz="800" dirty="0"/>
              <a:t>이면 </a:t>
            </a:r>
            <a:r>
              <a:rPr lang="en-US" altLang="ko-KR" sz="800" dirty="0"/>
              <a:t>room=null, </a:t>
            </a:r>
            <a:r>
              <a:rPr lang="ko-KR" altLang="en-US" sz="800" dirty="0"/>
              <a:t>갖고 온 값이 </a:t>
            </a:r>
            <a:r>
              <a:rPr lang="en-US" altLang="ko-KR" sz="800" dirty="0"/>
              <a:t>null</a:t>
            </a:r>
            <a:r>
              <a:rPr lang="ko-KR" altLang="en-US" sz="800" dirty="0"/>
              <a:t>이 아니면 </a:t>
            </a:r>
            <a:r>
              <a:rPr lang="en-US" altLang="ko-KR" sz="800" dirty="0"/>
              <a:t>room=</a:t>
            </a:r>
            <a:r>
              <a:rPr lang="ko-KR" altLang="en-US" sz="800" dirty="0"/>
              <a:t>갖고 온 값 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DF073-F0B2-439D-8B60-548FAE37D009}"/>
              </a:ext>
            </a:extLst>
          </p:cNvPr>
          <p:cNvSpPr txBox="1"/>
          <p:nvPr/>
        </p:nvSpPr>
        <p:spPr>
          <a:xfrm>
            <a:off x="7479544" y="6258855"/>
            <a:ext cx="3177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알림이 그룹 채팅에서 가져온 건지 확인해 </a:t>
            </a:r>
            <a:r>
              <a:rPr lang="en-US" altLang="ko-KR" sz="800" dirty="0" err="1"/>
              <a:t>boolean</a:t>
            </a:r>
            <a:r>
              <a:rPr lang="ko-KR" altLang="en-US" sz="800" dirty="0"/>
              <a:t>값을 설정하고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83F4F-1344-4F39-8B32-CFA1A7EF3934}"/>
              </a:ext>
            </a:extLst>
          </p:cNvPr>
          <p:cNvSpPr txBox="1"/>
          <p:nvPr/>
        </p:nvSpPr>
        <p:spPr>
          <a:xfrm>
            <a:off x="5871883" y="2491897"/>
            <a:ext cx="4033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메인 스레드 외에서 수정을 시도하면 오류가 발생하기 때문에 </a:t>
            </a:r>
            <a:r>
              <a:rPr lang="en-US" altLang="ko-KR" sz="800" dirty="0"/>
              <a:t>looper</a:t>
            </a:r>
            <a:r>
              <a:rPr lang="ko-KR" altLang="en-US" sz="800" dirty="0"/>
              <a:t>을 쓴다고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0423D-F7E4-4C86-8A6C-5A8435F2F243}"/>
              </a:ext>
            </a:extLst>
          </p:cNvPr>
          <p:cNvSpPr txBox="1"/>
          <p:nvPr/>
        </p:nvSpPr>
        <p:spPr>
          <a:xfrm>
            <a:off x="5354648" y="3793269"/>
            <a:ext cx="16289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오픈소스에서 디버깅을 위한 것</a:t>
            </a:r>
          </a:p>
        </p:txBody>
      </p:sp>
    </p:spTree>
    <p:extLst>
      <p:ext uri="{BB962C8B-B14F-4D97-AF65-F5344CB8AC3E}">
        <p14:creationId xmlns:p14="http://schemas.microsoft.com/office/powerpoint/2010/main" val="287828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4525" y="182840"/>
            <a:ext cx="3381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</a:t>
            </a:r>
            <a:r>
              <a:rPr lang="ko-KR" altLang="en-US" sz="4000" b="1" spc="300" dirty="0" err="1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3788AA-E7D8-4A8C-A69D-72786C7A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9" y="1324917"/>
            <a:ext cx="8127860" cy="50250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D7C16F-F255-42E1-A781-18A4BAA4A2A0}"/>
              </a:ext>
            </a:extLst>
          </p:cNvPr>
          <p:cNvSpPr txBox="1"/>
          <p:nvPr/>
        </p:nvSpPr>
        <p:spPr>
          <a:xfrm>
            <a:off x="6517342" y="1324917"/>
            <a:ext cx="24304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버전이 </a:t>
            </a:r>
            <a:r>
              <a:rPr lang="en-US" altLang="ko-KR" sz="800" dirty="0"/>
              <a:t>23</a:t>
            </a:r>
            <a:r>
              <a:rPr lang="ko-KR" altLang="en-US" sz="800" dirty="0"/>
              <a:t>을 초과하면 </a:t>
            </a:r>
            <a:r>
              <a:rPr lang="ko-KR" altLang="en-US" sz="800" dirty="0" err="1"/>
              <a:t>카톡정보를</a:t>
            </a:r>
            <a:r>
              <a:rPr lang="ko-KR" altLang="en-US" sz="800" dirty="0"/>
              <a:t> 그냥 저장하고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470D3-F6A8-48AE-9790-152EB4ED9E78}"/>
              </a:ext>
            </a:extLst>
          </p:cNvPr>
          <p:cNvSpPr txBox="1"/>
          <p:nvPr/>
        </p:nvSpPr>
        <p:spPr>
          <a:xfrm>
            <a:off x="7732579" y="2162668"/>
            <a:ext cx="3709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버전이 </a:t>
            </a:r>
            <a:r>
              <a:rPr lang="en-US" altLang="ko-KR" sz="800" dirty="0"/>
              <a:t>23</a:t>
            </a:r>
            <a:r>
              <a:rPr lang="ko-KR" altLang="en-US" sz="800" dirty="0"/>
              <a:t>이하면 그룹 </a:t>
            </a:r>
            <a:r>
              <a:rPr lang="ko-KR" altLang="en-US" sz="800" dirty="0" err="1"/>
              <a:t>쳇과</a:t>
            </a:r>
            <a:r>
              <a:rPr lang="ko-KR" altLang="en-US" sz="800" dirty="0"/>
              <a:t> </a:t>
            </a:r>
            <a:r>
              <a:rPr lang="en-US" altLang="ko-KR" sz="800" dirty="0"/>
              <a:t>1:1 </a:t>
            </a:r>
            <a:r>
              <a:rPr lang="ko-KR" altLang="en-US" sz="800" dirty="0" err="1"/>
              <a:t>쳇을</a:t>
            </a:r>
            <a:r>
              <a:rPr lang="ko-KR" altLang="en-US" sz="800" dirty="0"/>
              <a:t> 나눠서 각각에 맞게 정보 값을 저장한다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B9857-05F8-4FCC-8723-D9D8774FB92A}"/>
              </a:ext>
            </a:extLst>
          </p:cNvPr>
          <p:cNvSpPr txBox="1"/>
          <p:nvPr/>
        </p:nvSpPr>
        <p:spPr>
          <a:xfrm>
            <a:off x="6517342" y="3218620"/>
            <a:ext cx="2335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Chathook</a:t>
            </a:r>
            <a:r>
              <a:rPr lang="ko-KR" altLang="en-US" sz="800" dirty="0"/>
              <a:t>메소드에 필요한 정보를 넣으며 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93692-D2B1-4828-9AA7-02AC56075EE7}"/>
              </a:ext>
            </a:extLst>
          </p:cNvPr>
          <p:cNvSpPr txBox="1"/>
          <p:nvPr/>
        </p:nvSpPr>
        <p:spPr>
          <a:xfrm>
            <a:off x="6347012" y="5656730"/>
            <a:ext cx="2252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그룹 채팅이면 </a:t>
            </a:r>
            <a:r>
              <a:rPr lang="ko-KR" altLang="en-US" sz="800" dirty="0" err="1"/>
              <a:t>메인에</a:t>
            </a:r>
            <a:r>
              <a:rPr lang="ko-KR" altLang="en-US" sz="800" dirty="0"/>
              <a:t> 회신 정보를 저장한다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0FE4E-4412-42ED-9A2A-3449E35CAFEB}"/>
              </a:ext>
            </a:extLst>
          </p:cNvPr>
          <p:cNvSpPr txBox="1"/>
          <p:nvPr/>
        </p:nvSpPr>
        <p:spPr>
          <a:xfrm>
            <a:off x="6445624" y="6176682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그 정보를 다시 리스트프레임에 저장한다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봇과 그 리스트가 활성화 되 있다면</a:t>
            </a:r>
          </a:p>
        </p:txBody>
      </p:sp>
    </p:spTree>
    <p:extLst>
      <p:ext uri="{BB962C8B-B14F-4D97-AF65-F5344CB8AC3E}">
        <p14:creationId xmlns:p14="http://schemas.microsoft.com/office/powerpoint/2010/main" val="274533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4525" y="182840"/>
            <a:ext cx="3381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</a:t>
            </a:r>
            <a:r>
              <a:rPr lang="ko-KR" altLang="en-US" sz="4000" b="1" spc="300" dirty="0" err="1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F4D315-7D41-468E-BFD8-F43125DC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0" y="1416174"/>
            <a:ext cx="7680133" cy="4806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07F44A-6455-4757-9C89-9F8757721528}"/>
              </a:ext>
            </a:extLst>
          </p:cNvPr>
          <p:cNvSpPr txBox="1"/>
          <p:nvPr/>
        </p:nvSpPr>
        <p:spPr>
          <a:xfrm>
            <a:off x="4437529" y="1595718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답장 메소드로 회신을 한다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193A1-84B2-4539-A5A2-B4E7C9B3146B}"/>
              </a:ext>
            </a:extLst>
          </p:cNvPr>
          <p:cNvSpPr txBox="1"/>
          <p:nvPr/>
        </p:nvSpPr>
        <p:spPr>
          <a:xfrm>
            <a:off x="5298141" y="3792071"/>
            <a:ext cx="1847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E3E73-039C-41F6-BB21-33947D2D3910}"/>
              </a:ext>
            </a:extLst>
          </p:cNvPr>
          <p:cNvSpPr txBox="1"/>
          <p:nvPr/>
        </p:nvSpPr>
        <p:spPr>
          <a:xfrm>
            <a:off x="5127812" y="4007515"/>
            <a:ext cx="2201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답장 메소드에 응답메시지를 넣고 회신한다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5020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5280" y="182840"/>
            <a:ext cx="5586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개발일정 및 역할분담</a:t>
            </a:r>
            <a:endParaRPr lang="ko-KR" altLang="en-US" sz="4000" b="1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460019"/>
              </p:ext>
            </p:extLst>
          </p:nvPr>
        </p:nvGraphicFramePr>
        <p:xfrm>
          <a:off x="693683" y="1481962"/>
          <a:ext cx="10547130" cy="4745416"/>
        </p:xfrm>
        <a:graphic>
          <a:graphicData uri="http://schemas.openxmlformats.org/drawingml/2006/table">
            <a:tbl>
              <a:tblPr/>
              <a:tblGrid>
                <a:gridCol w="129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Task</a:t>
                      </a:r>
                      <a:endParaRPr lang="en-US" sz="24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 anchorCtr="1">
                    <a:lnL>
                      <a:noFill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Task Description</a:t>
                      </a:r>
                      <a:endParaRPr lang="en-US" sz="24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 anchorCtr="1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Period</a:t>
                      </a:r>
                      <a:endParaRPr lang="en-US" sz="24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 anchorCtr="1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T1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프로젝트 구상 및 개발환경 구축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2019.10.05 ~ 2019.10.31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T2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프로젝트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2019.11.01 ~ 2019.11.18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T3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분석 및 설계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2019.11.01 ~ 2019.11.18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T4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안드로이드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디자인 </a:t>
                      </a:r>
                      <a:endParaRPr lang="en-US" altLang="ko-KR" sz="1800" b="1" kern="0" spc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2019.11.01 ~ 2019.11.18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T5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안드로이드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구현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2019.11.19 ~ 2019.11.26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T6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성능 테스트 및 최적화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2019.11.27 ~ 2019.11.29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T7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최종 마무리 및 보고서 작성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2019.11.30 ~ 2019.12.02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2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5280" y="182840"/>
            <a:ext cx="5586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개발일정 및 역할분담</a:t>
            </a:r>
            <a:endParaRPr lang="ko-KR" altLang="en-US" sz="4000" b="1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30621" y="1434660"/>
          <a:ext cx="11020097" cy="4839607"/>
        </p:xfrm>
        <a:graphic>
          <a:graphicData uri="http://schemas.openxmlformats.org/drawingml/2006/table">
            <a:tbl>
              <a:tblPr/>
              <a:tblGrid>
                <a:gridCol w="2050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8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 분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 과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학번 </a:t>
                      </a:r>
                      <a:r>
                        <a:rPr lang="en-US" altLang="ko-KR" sz="24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역 할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7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개발자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경영학부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/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IT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융합전공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17907" marR="17907" marT="17907" marB="17907" anchor="ctr" anchorCtr="1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20141010 /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김금진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안드로이드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앱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 개발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 /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동영상제작</a:t>
                      </a:r>
                    </a:p>
                  </a:txBody>
                  <a:tcPr marL="17907" marR="17907" marT="17907" marB="1790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3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개발자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IT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융합전공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17907" marR="17907" marT="17907" marB="17907" anchor="ctr" anchorCtr="1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20142382 /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박영웅</a:t>
                      </a:r>
                      <a:endParaRPr lang="en-US" altLang="ko-KR" sz="1800" b="1" kern="0" spc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7907" marR="17907" marT="17907" marB="1790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안드로이드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앱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 개발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 / </a:t>
                      </a:r>
                      <a:r>
                        <a:rPr lang="en-US" altLang="ko-KR" sz="1800" b="1" kern="0" spc="0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ppt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제작</a:t>
                      </a:r>
                    </a:p>
                  </a:txBody>
                  <a:tcPr marL="17907" marR="17907" marT="17907" marB="1790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7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개발자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IT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융합전공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17907" marR="17907" marT="17907" marB="17907" anchor="ctr" anchorCtr="1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0000101010101" charset="-127"/>
                        </a:rPr>
                        <a:t>20162141 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나눔바른고딕" panose="020B0600000101010101" charset="-127"/>
                        </a:rPr>
                        <a:t>박진호</a:t>
                      </a:r>
                    </a:p>
                  </a:txBody>
                  <a:tcPr marL="17907" marR="17907" marT="17907" marB="1790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안드로이드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latin typeface="함초롬바탕"/>
                        </a:rPr>
                        <a:t>앱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 개발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 /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발표</a:t>
                      </a:r>
                    </a:p>
                  </a:txBody>
                  <a:tcPr marL="17907" marR="17907" marT="17907" marB="1790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2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3035" y="182840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</a:t>
            </a:r>
            <a:endParaRPr lang="ko-KR" altLang="en-US" sz="4000" b="1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나의봇 영상">
            <a:hlinkClick r:id="" action="ppaction://media"/>
            <a:extLst>
              <a:ext uri="{FF2B5EF4-FFF2-40B4-BE49-F238E27FC236}">
                <a16:creationId xmlns:a16="http://schemas.microsoft.com/office/drawing/2014/main" id="{74B579A4-5854-4202-BE2B-DA7DFBC343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6802" y="1723652"/>
            <a:ext cx="650716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1107" y="18284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졸업작품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E47A68-4A84-46ED-AF83-7374DF336136}"/>
              </a:ext>
            </a:extLst>
          </p:cNvPr>
          <p:cNvGrpSpPr/>
          <p:nvPr/>
        </p:nvGrpSpPr>
        <p:grpSpPr>
          <a:xfrm>
            <a:off x="6741794" y="1828799"/>
            <a:ext cx="3895725" cy="4077118"/>
            <a:chOff x="6741794" y="1828799"/>
            <a:chExt cx="3895725" cy="4077118"/>
          </a:xfrm>
        </p:grpSpPr>
        <p:pic>
          <p:nvPicPr>
            <p:cNvPr id="4" name="내용 개체 틀 4" descr="테이블, 앉아있는, 작은, 파란색이(가) 표시된 사진&#10;&#10;자동 생성된 설명">
              <a:extLst>
                <a:ext uri="{FF2B5EF4-FFF2-40B4-BE49-F238E27FC236}">
                  <a16:creationId xmlns:a16="http://schemas.microsoft.com/office/drawing/2014/main" id="{8A2395A0-20E7-4120-A8D6-BA2E092C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794" y="1828799"/>
              <a:ext cx="3895725" cy="31242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626C17-5982-4C04-B494-09851B13E589}"/>
                </a:ext>
              </a:extLst>
            </p:cNvPr>
            <p:cNvSpPr txBox="1"/>
            <p:nvPr/>
          </p:nvSpPr>
          <p:spPr>
            <a:xfrm>
              <a:off x="6741794" y="5074920"/>
              <a:ext cx="3895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바른고딕" panose="020B0600000101010101" charset="-127"/>
                  <a:ea typeface="나눔바른고딕" panose="020B0600000101010101" charset="-127"/>
                </a:rPr>
                <a:t>박진호</a:t>
              </a:r>
              <a:endParaRPr lang="en-US" altLang="ko-KR" b="1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algn="ctr"/>
              <a:r>
                <a:rPr lang="ko-KR" altLang="en-US" sz="2800" b="1" dirty="0">
                  <a:latin typeface="나눔바른고딕" panose="020B0600000101010101" charset="-127"/>
                  <a:ea typeface="나눔바른고딕" panose="020B0600000101010101" charset="-127"/>
                </a:rPr>
                <a:t>스마트 화분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CD6CF9-AD83-449C-837D-222F7F185B8A}"/>
              </a:ext>
            </a:extLst>
          </p:cNvPr>
          <p:cNvGrpSpPr/>
          <p:nvPr/>
        </p:nvGrpSpPr>
        <p:grpSpPr>
          <a:xfrm>
            <a:off x="1285873" y="1828798"/>
            <a:ext cx="3895726" cy="4228487"/>
            <a:chOff x="1285873" y="1828798"/>
            <a:chExt cx="3895726" cy="42284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4F9E9E-18E4-49BF-BF3D-87375B242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58"/>
            <a:stretch/>
          </p:blipFill>
          <p:spPr>
            <a:xfrm>
              <a:off x="1285874" y="1828798"/>
              <a:ext cx="3895725" cy="312420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D4CC34-7E88-40C5-8A5D-BBFF3F618159}"/>
                </a:ext>
              </a:extLst>
            </p:cNvPr>
            <p:cNvSpPr txBox="1"/>
            <p:nvPr/>
          </p:nvSpPr>
          <p:spPr>
            <a:xfrm>
              <a:off x="1285873" y="5226288"/>
              <a:ext cx="3895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나눔바른고딕" panose="020B0600000101010101" charset="-127"/>
                  <a:ea typeface="나눔바른고딕" panose="020B0600000101010101" charset="-127"/>
                </a:rPr>
                <a:t>김금진</a:t>
              </a:r>
              <a:r>
                <a:rPr lang="en-US" altLang="ko-KR" b="1" dirty="0">
                  <a:latin typeface="나눔바른고딕" panose="020B0600000101010101" charset="-127"/>
                  <a:ea typeface="나눔바른고딕" panose="020B0600000101010101" charset="-127"/>
                </a:rPr>
                <a:t>, </a:t>
              </a:r>
              <a:r>
                <a:rPr lang="ko-KR" altLang="en-US" b="1" dirty="0" err="1">
                  <a:latin typeface="나눔바른고딕" panose="020B0600000101010101" charset="-127"/>
                  <a:ea typeface="나눔바른고딕" panose="020B0600000101010101" charset="-127"/>
                </a:rPr>
                <a:t>박영웅</a:t>
              </a:r>
              <a:endParaRPr lang="en-US" altLang="ko-KR" b="1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algn="ctr"/>
              <a:r>
                <a:rPr lang="ko-KR" altLang="en-US" sz="2800" b="1" dirty="0">
                  <a:latin typeface="나눔바른고딕" panose="020B0600000101010101" charset="-127"/>
                  <a:ea typeface="나눔바른고딕" panose="020B0600000101010101" charset="-127"/>
                </a:rPr>
                <a:t>삑</a:t>
              </a:r>
              <a:r>
                <a:rPr lang="en-US" altLang="ko-KR" sz="2800" b="1" dirty="0">
                  <a:latin typeface="나눔바른고딕" panose="020B0600000101010101" charset="-127"/>
                  <a:ea typeface="나눔바른고딕" panose="020B0600000101010101" charset="-127"/>
                </a:rPr>
                <a:t>! </a:t>
              </a:r>
              <a:r>
                <a:rPr lang="ko-KR" altLang="en-US" sz="2800" b="1" dirty="0">
                  <a:latin typeface="나눔바른고딕" panose="020B0600000101010101" charset="-127"/>
                  <a:ea typeface="나눔바른고딕" panose="020B0600000101010101" charset="-127"/>
                </a:rPr>
                <a:t>안전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2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18E7CDC-CBFD-4E7A-8BFE-2EF368EE6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838895"/>
              </p:ext>
            </p:extLst>
          </p:nvPr>
        </p:nvGraphicFramePr>
        <p:xfrm>
          <a:off x="3280095" y="2611663"/>
          <a:ext cx="5410900" cy="284957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610112">
                  <a:extLst>
                    <a:ext uri="{9D8B030D-6E8A-4147-A177-3AD203B41FA5}">
                      <a16:colId xmlns:a16="http://schemas.microsoft.com/office/drawing/2014/main" val="2944806073"/>
                    </a:ext>
                  </a:extLst>
                </a:gridCol>
                <a:gridCol w="3800788">
                  <a:extLst>
                    <a:ext uri="{9D8B030D-6E8A-4147-A177-3AD203B41FA5}">
                      <a16:colId xmlns:a16="http://schemas.microsoft.com/office/drawing/2014/main" val="2670287362"/>
                    </a:ext>
                  </a:extLst>
                </a:gridCol>
              </a:tblGrid>
              <a:tr h="819426">
                <a:tc gridSpan="2">
                  <a:txBody>
                    <a:bodyPr/>
                    <a:lstStyle/>
                    <a:p>
                      <a:pPr marL="1905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총인원</a:t>
                      </a:r>
                      <a:r>
                        <a:rPr lang="en-US" altLang="ko-KR" sz="1200" dirty="0">
                          <a:effectLst/>
                        </a:rPr>
                        <a:t>:       3 </a:t>
                      </a:r>
                      <a:r>
                        <a:rPr lang="ko-KR" altLang="en-US" sz="1200" dirty="0">
                          <a:effectLst/>
                        </a:rPr>
                        <a:t>명</a:t>
                      </a:r>
                      <a:endParaRPr lang="ko-KR" altLang="en-US" dirty="0">
                        <a:effectLst/>
                      </a:endParaRPr>
                    </a:p>
                    <a:p>
                      <a:pPr marL="1905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적정참여율</a:t>
                      </a:r>
                      <a:r>
                        <a:rPr lang="en-US" altLang="ko-KR" sz="1200" dirty="0">
                          <a:effectLst/>
                        </a:rPr>
                        <a:t>:     33.3 %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821684"/>
                  </a:ext>
                </a:extLst>
              </a:tr>
              <a:tr h="4060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조원이름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실제참여율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53964"/>
                  </a:ext>
                </a:extLst>
              </a:tr>
              <a:tr h="4060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박진호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34 %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173778362"/>
                  </a:ext>
                </a:extLst>
              </a:tr>
              <a:tr h="4060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effectLst/>
                        </a:rPr>
                        <a:t>김금진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33 %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45243"/>
                  </a:ext>
                </a:extLst>
              </a:tr>
              <a:tr h="4060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effectLst/>
                        </a:rPr>
                        <a:t>박영웅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33 %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/>
                </a:tc>
                <a:extLst>
                  <a:ext uri="{0D108BD9-81ED-4DB2-BD59-A6C34878D82A}">
                    <a16:rowId xmlns:a16="http://schemas.microsoft.com/office/drawing/2014/main" val="2540452666"/>
                  </a:ext>
                </a:extLst>
              </a:tr>
              <a:tr h="4060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합계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100 %</a:t>
                      </a:r>
                      <a:endParaRPr lang="ko-KR" altLang="en-US" b="1" dirty="0">
                        <a:effectLst/>
                      </a:endParaRPr>
                    </a:p>
                  </a:txBody>
                  <a:tcPr marL="15240" marR="15240" marT="15240" marB="1524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554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EC2925-D07D-42DE-9016-2EF9E7C0FD13}"/>
              </a:ext>
            </a:extLst>
          </p:cNvPr>
          <p:cNvSpPr txBox="1"/>
          <p:nvPr/>
        </p:nvSpPr>
        <p:spPr>
          <a:xfrm>
            <a:off x="3809905" y="2061223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분산모바일정보시스템</a:t>
            </a:r>
            <a:r>
              <a:rPr lang="ko-KR" altLang="en-US" b="1" dirty="0"/>
              <a:t> 프로젝트 공헌도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02BE3-1E73-4530-BBEF-5B8E6F35AB64}"/>
              </a:ext>
            </a:extLst>
          </p:cNvPr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2F0CF-88FF-4E85-B3B1-3B74AB9AF9BA}"/>
              </a:ext>
            </a:extLst>
          </p:cNvPr>
          <p:cNvSpPr txBox="1"/>
          <p:nvPr/>
        </p:nvSpPr>
        <p:spPr>
          <a:xfrm>
            <a:off x="1126823" y="182840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공헌도</a:t>
            </a:r>
          </a:p>
        </p:txBody>
      </p:sp>
    </p:spTree>
    <p:extLst>
      <p:ext uri="{BB962C8B-B14F-4D97-AF65-F5344CB8AC3E}">
        <p14:creationId xmlns:p14="http://schemas.microsoft.com/office/powerpoint/2010/main" val="175550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34228" y="1281816"/>
            <a:ext cx="2523545" cy="2465568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02B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72554" y="4475184"/>
            <a:ext cx="3646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2B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5400" dirty="0">
              <a:solidFill>
                <a:srgbClr val="02B4B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52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0106" y="1771365"/>
            <a:ext cx="5822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001/     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필요성 및 개요</a:t>
            </a:r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solidFill>
                <a:srgbClr val="007C7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0106" y="2295311"/>
            <a:ext cx="5822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002/          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</a:t>
            </a:r>
            <a:r>
              <a:rPr lang="ko-KR" altLang="en-US" sz="2400" b="1" dirty="0" err="1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</a:t>
            </a:r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solidFill>
                <a:srgbClr val="007C7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0106" y="2819257"/>
            <a:ext cx="5822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003/     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및 구현방법</a:t>
            </a:r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solidFill>
                <a:srgbClr val="007C7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0106" y="3343203"/>
            <a:ext cx="5822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004/          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ko-KR" altLang="en-US" sz="2400" b="1" dirty="0" err="1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구조</a:t>
            </a:r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solidFill>
                <a:srgbClr val="007C7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0106" y="3867147"/>
            <a:ext cx="5822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005/     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 및 인터페이스</a:t>
            </a:r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solidFill>
                <a:srgbClr val="007C7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6958" y="760901"/>
            <a:ext cx="2654317" cy="584775"/>
          </a:xfrm>
          <a:prstGeom prst="rect">
            <a:avLst/>
          </a:prstGeom>
          <a:solidFill>
            <a:srgbClr val="02B4B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b="1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9473" y="4395826"/>
            <a:ext cx="5822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006/      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개발일정 및 역할분담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29473" y="4919770"/>
            <a:ext cx="5822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007/              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29473" y="5451397"/>
            <a:ext cx="5822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008/             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졸업작품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D9C55-AAA9-43D8-B3D8-B944D8B9A6C2}"/>
              </a:ext>
            </a:extLst>
          </p:cNvPr>
          <p:cNvSpPr txBox="1"/>
          <p:nvPr/>
        </p:nvSpPr>
        <p:spPr>
          <a:xfrm>
            <a:off x="3229472" y="5866266"/>
            <a:ext cx="58222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009/              </a:t>
            </a:r>
            <a:r>
              <a:rPr lang="ko-KR" altLang="en-US" sz="2400" b="1" dirty="0">
                <a:solidFill>
                  <a:srgbClr val="007C7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공헌도</a:t>
            </a:r>
          </a:p>
        </p:txBody>
      </p:sp>
    </p:spTree>
    <p:extLst>
      <p:ext uri="{BB962C8B-B14F-4D97-AF65-F5344CB8AC3E}">
        <p14:creationId xmlns:p14="http://schemas.microsoft.com/office/powerpoint/2010/main" val="263320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4125" y="114858"/>
            <a:ext cx="535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140" y="182840"/>
            <a:ext cx="635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필요성 및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BE9BE-A4F4-486E-8ADB-9C846FDB6798}"/>
              </a:ext>
            </a:extLst>
          </p:cNvPr>
          <p:cNvSpPr txBox="1"/>
          <p:nvPr/>
        </p:nvSpPr>
        <p:spPr>
          <a:xfrm>
            <a:off x="779849" y="3596747"/>
            <a:ext cx="109688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필요성</a:t>
            </a:r>
            <a:r>
              <a:rPr lang="en-US" altLang="ko-KR" sz="2400" b="1" dirty="0"/>
              <a:t>: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그룹 채팅방의 개성을 강화한다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 err="1"/>
              <a:t>이모티콘을</a:t>
            </a:r>
            <a:r>
              <a:rPr lang="ko-KR" altLang="en-US" sz="2400" dirty="0"/>
              <a:t> 사용하는 것 처럼 </a:t>
            </a:r>
            <a:r>
              <a:rPr lang="ko-KR" altLang="en-US" sz="2400" dirty="0" err="1"/>
              <a:t>나의봇으로</a:t>
            </a:r>
            <a:r>
              <a:rPr lang="ko-KR" altLang="en-US" sz="2400" dirty="0"/>
              <a:t> 채팅방을 더욱 재밌게 만들 수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채팅 방의 룰</a:t>
            </a:r>
            <a:r>
              <a:rPr lang="en-US" altLang="ko-KR" sz="2400" dirty="0"/>
              <a:t> </a:t>
            </a:r>
            <a:r>
              <a:rPr lang="ko-KR" altLang="en-US" sz="2400" dirty="0"/>
              <a:t>또는</a:t>
            </a:r>
            <a:r>
              <a:rPr lang="en-US" altLang="ko-KR" sz="2400" dirty="0"/>
              <a:t> </a:t>
            </a:r>
            <a:r>
              <a:rPr lang="ko-KR" altLang="en-US" sz="2400" dirty="0"/>
              <a:t>공지를 미리 설정해 간단한 명령어로 호출할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FDE38-89D4-4B15-B7B3-2F998D0C4407}"/>
              </a:ext>
            </a:extLst>
          </p:cNvPr>
          <p:cNvSpPr txBox="1"/>
          <p:nvPr/>
        </p:nvSpPr>
        <p:spPr>
          <a:xfrm>
            <a:off x="838140" y="1357804"/>
            <a:ext cx="109105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개요</a:t>
            </a:r>
            <a:r>
              <a:rPr lang="en-US" altLang="ko-KR" sz="2400" b="1" dirty="0"/>
              <a:t>: </a:t>
            </a:r>
          </a:p>
          <a:p>
            <a:endParaRPr lang="en-US" altLang="ko-KR" sz="2400" dirty="0"/>
          </a:p>
          <a:p>
            <a:r>
              <a:rPr lang="ko-KR" altLang="en-US" sz="2400" dirty="0"/>
              <a:t>카카오톡 채팅방에 자신만의 명령어로 공지를 띄우고 자꾸 쓰이는 말에 반응을 해주는 봇이 있으면 </a:t>
            </a:r>
            <a:r>
              <a:rPr lang="ko-KR" altLang="en-US" sz="2400" dirty="0" err="1"/>
              <a:t>채팅방</a:t>
            </a:r>
            <a:r>
              <a:rPr lang="ko-KR" altLang="en-US" sz="2400" dirty="0"/>
              <a:t> 관리가 수월해지고 </a:t>
            </a:r>
            <a:r>
              <a:rPr lang="ko-KR" altLang="en-US" sz="2400" dirty="0" err="1"/>
              <a:t>편리해지며</a:t>
            </a:r>
            <a:r>
              <a:rPr lang="ko-KR" altLang="en-US" sz="2400" dirty="0"/>
              <a:t> 채팅방에서 대화하는 재미가 배로 증가하지 않을까 하며 이 프로젝트를 시작하게 되었다</a:t>
            </a:r>
            <a:r>
              <a:rPr lang="en-US" altLang="ko-KR" sz="2400" dirty="0"/>
              <a:t>.</a:t>
            </a:r>
            <a:r>
              <a:rPr lang="ko-KR" altLang="en-US" sz="24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782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0291" y="182840"/>
            <a:ext cx="3381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</a:t>
            </a:r>
            <a:r>
              <a:rPr lang="ko-KR" altLang="en-US" sz="4000" b="1" spc="300" dirty="0" err="1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278A25-0839-4017-85C2-214B5D9D93B3}"/>
              </a:ext>
            </a:extLst>
          </p:cNvPr>
          <p:cNvGrpSpPr/>
          <p:nvPr/>
        </p:nvGrpSpPr>
        <p:grpSpPr>
          <a:xfrm>
            <a:off x="1277007" y="2059863"/>
            <a:ext cx="2885090" cy="3431002"/>
            <a:chOff x="1277007" y="2059863"/>
            <a:chExt cx="2885090" cy="343100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80565" y="2059863"/>
              <a:ext cx="2881531" cy="2916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1277007" y="5029200"/>
              <a:ext cx="2885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Messenger </a:t>
              </a:r>
              <a:r>
                <a:rPr lang="en-US" altLang="ko-KR" sz="2400" b="1" dirty="0" err="1"/>
                <a:t>Bot</a:t>
              </a:r>
              <a:endParaRPr lang="ko-KR" altLang="en-US" sz="24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950371" y="1970689"/>
            <a:ext cx="64796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ko-KR" sz="2800" b="1" dirty="0"/>
              <a:t> </a:t>
            </a:r>
            <a:r>
              <a:rPr lang="ko-KR" altLang="en-US" sz="2800" b="1" dirty="0"/>
              <a:t>카카오톡 채팅방에서 사용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pPr>
              <a:buFont typeface="Wingdings" pitchFamily="2" charset="2"/>
              <a:buChar char="l"/>
            </a:pPr>
            <a:r>
              <a:rPr lang="ko-KR" altLang="en-US" sz="2800" b="1" dirty="0"/>
              <a:t> 자바 스크립트로 작성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pPr>
              <a:buFont typeface="Wingdings" pitchFamily="2" charset="2"/>
              <a:buChar char="l"/>
            </a:pPr>
            <a:r>
              <a:rPr lang="ko-KR" altLang="en-US" sz="2800" b="1" dirty="0"/>
              <a:t> 사용하기 어려운 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28782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5280" y="182840"/>
            <a:ext cx="5586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및 구현방법</a:t>
            </a:r>
            <a:endParaRPr lang="ko-KR" altLang="en-US" sz="4000" b="1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361" y="1790041"/>
            <a:ext cx="3430369" cy="363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0815" y="1790041"/>
            <a:ext cx="3430369" cy="363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7270" y="1790042"/>
            <a:ext cx="3430369" cy="363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782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586" y="182840"/>
            <a:ext cx="6138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및 인터페이스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308CB1-5F4A-4731-8AAD-4E7FFE4B2E7A}"/>
              </a:ext>
            </a:extLst>
          </p:cNvPr>
          <p:cNvGrpSpPr/>
          <p:nvPr/>
        </p:nvGrpSpPr>
        <p:grpSpPr>
          <a:xfrm>
            <a:off x="4897358" y="1599944"/>
            <a:ext cx="1994424" cy="4292035"/>
            <a:chOff x="4897358" y="1599944"/>
            <a:chExt cx="1994424" cy="42920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FE918-ACAF-46B9-BB14-B4A4F3BFB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6701" y="1599944"/>
              <a:ext cx="1895740" cy="36581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C726A5-8DFA-49F7-B7D0-97BF8C882C41}"/>
                </a:ext>
              </a:extLst>
            </p:cNvPr>
            <p:cNvSpPr txBox="1"/>
            <p:nvPr/>
          </p:nvSpPr>
          <p:spPr>
            <a:xfrm>
              <a:off x="4897358" y="5522647"/>
              <a:ext cx="1994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키워드 입력 화면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DCF18E-87D1-497F-87B9-4BE99BD3DB45}"/>
              </a:ext>
            </a:extLst>
          </p:cNvPr>
          <p:cNvGrpSpPr/>
          <p:nvPr/>
        </p:nvGrpSpPr>
        <p:grpSpPr>
          <a:xfrm>
            <a:off x="1575929" y="1599944"/>
            <a:ext cx="1886214" cy="4292035"/>
            <a:chOff x="1575929" y="1599944"/>
            <a:chExt cx="1886214" cy="42920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24B6B27-E950-486D-A717-88FC9BA51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30" y="1599944"/>
              <a:ext cx="1886213" cy="3677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6006AD-95FB-4104-B0DE-C14ED07CC3B4}"/>
                </a:ext>
              </a:extLst>
            </p:cNvPr>
            <p:cNvSpPr txBox="1"/>
            <p:nvPr/>
          </p:nvSpPr>
          <p:spPr>
            <a:xfrm>
              <a:off x="1575929" y="5522647"/>
              <a:ext cx="1886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초기 실행 화면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FF06E3-84F9-4E4D-9FE7-56B7EF36D255}"/>
              </a:ext>
            </a:extLst>
          </p:cNvPr>
          <p:cNvGrpSpPr/>
          <p:nvPr/>
        </p:nvGrpSpPr>
        <p:grpSpPr>
          <a:xfrm>
            <a:off x="8326998" y="1599943"/>
            <a:ext cx="2289072" cy="4268422"/>
            <a:chOff x="8326998" y="1599943"/>
            <a:chExt cx="2289072" cy="42684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122414-DF33-47B3-B7B0-91B3CE093AAB}"/>
                </a:ext>
              </a:extLst>
            </p:cNvPr>
            <p:cNvSpPr txBox="1"/>
            <p:nvPr/>
          </p:nvSpPr>
          <p:spPr>
            <a:xfrm>
              <a:off x="8326998" y="5499033"/>
              <a:ext cx="2289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키워드 리스트 화면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265B31-CB31-43B4-933F-E0B5E221D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4138" y="1599943"/>
              <a:ext cx="1914792" cy="3658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2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586" y="182840"/>
            <a:ext cx="6138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및 인터페이스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A14ECF-A331-4473-99D3-2DE40144A4CF}"/>
              </a:ext>
            </a:extLst>
          </p:cNvPr>
          <p:cNvGrpSpPr/>
          <p:nvPr/>
        </p:nvGrpSpPr>
        <p:grpSpPr>
          <a:xfrm>
            <a:off x="1531412" y="1742555"/>
            <a:ext cx="2289072" cy="4268422"/>
            <a:chOff x="1531412" y="1742555"/>
            <a:chExt cx="2289072" cy="42684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9A8C96-6BC5-4A1C-9D98-E42DB24E3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078" y="1742555"/>
              <a:ext cx="1895740" cy="36581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122414-DF33-47B3-B7B0-91B3CE093AAB}"/>
                </a:ext>
              </a:extLst>
            </p:cNvPr>
            <p:cNvSpPr txBox="1"/>
            <p:nvPr/>
          </p:nvSpPr>
          <p:spPr>
            <a:xfrm>
              <a:off x="1531412" y="5641645"/>
              <a:ext cx="2289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자동 알림 입력 화면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9AF30DC-41D1-43FF-9B98-9147969425A6}"/>
              </a:ext>
            </a:extLst>
          </p:cNvPr>
          <p:cNvGrpSpPr/>
          <p:nvPr/>
        </p:nvGrpSpPr>
        <p:grpSpPr>
          <a:xfrm>
            <a:off x="4932672" y="1742555"/>
            <a:ext cx="2659592" cy="4258896"/>
            <a:chOff x="4932672" y="1742555"/>
            <a:chExt cx="2659592" cy="42588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A509D8-426A-4C12-90B2-3C5A241A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140" y="1742555"/>
              <a:ext cx="2076386" cy="365811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5032EF-2916-4A59-9C31-F0502A298055}"/>
                </a:ext>
              </a:extLst>
            </p:cNvPr>
            <p:cNvSpPr txBox="1"/>
            <p:nvPr/>
          </p:nvSpPr>
          <p:spPr>
            <a:xfrm>
              <a:off x="4932672" y="5632119"/>
              <a:ext cx="2659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자동 알림 리스트 화면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159669-2F5B-4DA4-847F-29C63C123AE3}"/>
              </a:ext>
            </a:extLst>
          </p:cNvPr>
          <p:cNvGrpSpPr/>
          <p:nvPr/>
        </p:nvGrpSpPr>
        <p:grpSpPr>
          <a:xfrm>
            <a:off x="8764848" y="1743066"/>
            <a:ext cx="2076386" cy="4272154"/>
            <a:chOff x="8764848" y="1743066"/>
            <a:chExt cx="2076386" cy="42721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E9D8A9-2F33-406B-8CA0-4F071EE97476}"/>
                </a:ext>
              </a:extLst>
            </p:cNvPr>
            <p:cNvSpPr txBox="1"/>
            <p:nvPr/>
          </p:nvSpPr>
          <p:spPr>
            <a:xfrm>
              <a:off x="8859934" y="5645888"/>
              <a:ext cx="1886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사용법 화면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A32C70-4309-4B20-8CA2-BAE414968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4848" y="1743066"/>
              <a:ext cx="2076386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05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3CADB-E749-4624-AA5B-07CF1CC38ACD}"/>
              </a:ext>
            </a:extLst>
          </p:cNvPr>
          <p:cNvSpPr txBox="1"/>
          <p:nvPr/>
        </p:nvSpPr>
        <p:spPr>
          <a:xfrm>
            <a:off x="837586" y="182840"/>
            <a:ext cx="6138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및 인터페이스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538CE-88C9-478E-911B-376C22BEB7E0}"/>
              </a:ext>
            </a:extLst>
          </p:cNvPr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C1C39D-3C52-4871-9637-73228E6D4E76}"/>
              </a:ext>
            </a:extLst>
          </p:cNvPr>
          <p:cNvGrpSpPr/>
          <p:nvPr/>
        </p:nvGrpSpPr>
        <p:grpSpPr>
          <a:xfrm>
            <a:off x="3729807" y="1264024"/>
            <a:ext cx="4732386" cy="5285504"/>
            <a:chOff x="3729807" y="1264024"/>
            <a:chExt cx="4732386" cy="52855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704554-24AF-460F-BC26-39ABBCFCFFF2}"/>
                </a:ext>
              </a:extLst>
            </p:cNvPr>
            <p:cNvSpPr txBox="1"/>
            <p:nvPr/>
          </p:nvSpPr>
          <p:spPr>
            <a:xfrm>
              <a:off x="3729807" y="6180196"/>
              <a:ext cx="4732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봇이 작동 중 일시</a:t>
              </a:r>
              <a:r>
                <a:rPr lang="en-US" altLang="ko-KR" b="1" dirty="0"/>
                <a:t>,</a:t>
              </a:r>
              <a:r>
                <a:rPr lang="ko-KR" altLang="en-US" b="1" dirty="0"/>
                <a:t> </a:t>
              </a:r>
              <a:r>
                <a:rPr lang="ko-KR" altLang="en-US" b="1" dirty="0" err="1"/>
                <a:t>최상단</a:t>
              </a:r>
              <a:r>
                <a:rPr lang="ko-KR" altLang="en-US" b="1" dirty="0"/>
                <a:t> 알림 메시지 고정</a:t>
              </a:r>
            </a:p>
          </p:txBody>
        </p:sp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A5CF110-698A-400A-8D8A-01DE1B084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8144" y="1264024"/>
              <a:ext cx="2437853" cy="4876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74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5762B-9A65-4EE4-B9C2-E0772997B36F}"/>
              </a:ext>
            </a:extLst>
          </p:cNvPr>
          <p:cNvSpPr txBox="1"/>
          <p:nvPr/>
        </p:nvSpPr>
        <p:spPr>
          <a:xfrm>
            <a:off x="259353" y="114858"/>
            <a:ext cx="505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000" spc="300" dirty="0">
              <a:solidFill>
                <a:srgbClr val="02B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40E77-A5C6-47EE-A499-71FD5E24C0D0}"/>
              </a:ext>
            </a:extLst>
          </p:cNvPr>
          <p:cNvSpPr txBox="1"/>
          <p:nvPr/>
        </p:nvSpPr>
        <p:spPr>
          <a:xfrm>
            <a:off x="862455" y="118078"/>
            <a:ext cx="3381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</a:t>
            </a:r>
            <a:r>
              <a:rPr lang="ko-KR" altLang="en-US" sz="4000" b="1" spc="300" dirty="0" err="1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r>
              <a:rPr lang="ko-KR" altLang="en-US" sz="4000" b="1" spc="300" dirty="0">
                <a:solidFill>
                  <a:srgbClr val="02B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84CC65-BC0A-4724-A24C-A3B63805BE1B}"/>
              </a:ext>
            </a:extLst>
          </p:cNvPr>
          <p:cNvSpPr/>
          <p:nvPr/>
        </p:nvSpPr>
        <p:spPr>
          <a:xfrm>
            <a:off x="221535" y="1071858"/>
            <a:ext cx="1156509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 </a:t>
            </a:r>
            <a:r>
              <a:rPr lang="ko-KR" altLang="en-US" dirty="0" err="1"/>
              <a:t>나의봇</a:t>
            </a:r>
            <a:r>
              <a:rPr lang="ko-KR" altLang="en-US" dirty="0"/>
              <a:t> 앱은 카카오톡에서 나오는 알림을 전부 읽고 메시지 내용이 리스트에 저장된 키워드면 </a:t>
            </a:r>
            <a:r>
              <a:rPr lang="ko-KR" altLang="en-US" dirty="0" err="1"/>
              <a:t>알림정보를</a:t>
            </a:r>
            <a:r>
              <a:rPr lang="ko-KR" altLang="en-US" dirty="0"/>
              <a:t> 저장하고</a:t>
            </a:r>
            <a:r>
              <a:rPr lang="en-US" altLang="ko-KR" dirty="0"/>
              <a:t> </a:t>
            </a:r>
            <a:r>
              <a:rPr lang="ko-KR" altLang="en-US" dirty="0" err="1"/>
              <a:t>웨어</a:t>
            </a:r>
            <a:r>
              <a:rPr lang="en-US" altLang="ko-KR" dirty="0" err="1"/>
              <a:t>os</a:t>
            </a:r>
            <a:r>
              <a:rPr lang="ko-KR" altLang="en-US" dirty="0"/>
              <a:t>를 이용해 답장을 보내는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 </a:t>
            </a:r>
            <a:r>
              <a:rPr lang="ko-KR" altLang="en-US" dirty="0" err="1"/>
              <a:t>클라스</a:t>
            </a:r>
            <a:r>
              <a:rPr lang="ko-KR" altLang="en-US" dirty="0"/>
              <a:t> 간단 설명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7</a:t>
            </a:r>
            <a:r>
              <a:rPr lang="ko-KR" altLang="en-US" dirty="0"/>
              <a:t>개의 </a:t>
            </a:r>
            <a:r>
              <a:rPr lang="ko-KR" altLang="en-US" dirty="0" err="1"/>
              <a:t>클라스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MainActivity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파일에 대한 권한</a:t>
            </a:r>
            <a:r>
              <a:rPr lang="en-US" altLang="ko-KR" dirty="0"/>
              <a:t>, </a:t>
            </a:r>
            <a:r>
              <a:rPr lang="ko-KR" altLang="en-US" dirty="0"/>
              <a:t>알림에 대한 권한 설정</a:t>
            </a:r>
            <a:r>
              <a:rPr lang="en-US" altLang="ko-KR" dirty="0"/>
              <a:t>. </a:t>
            </a:r>
            <a:r>
              <a:rPr lang="ko-KR" altLang="en-US" dirty="0"/>
              <a:t>인터페이스를 설정하고</a:t>
            </a:r>
            <a:r>
              <a:rPr lang="en-US" altLang="ko-KR" dirty="0"/>
              <a:t>, </a:t>
            </a:r>
            <a:r>
              <a:rPr lang="ko-KR" altLang="en-US" dirty="0"/>
              <a:t>각종 객체</a:t>
            </a:r>
            <a:r>
              <a:rPr lang="en-US" altLang="ko-KR" dirty="0"/>
              <a:t>, </a:t>
            </a:r>
            <a:r>
              <a:rPr lang="ko-KR" altLang="en-US" dirty="0"/>
              <a:t>변수 초기화한다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실제앱</a:t>
            </a:r>
            <a:r>
              <a:rPr lang="ko-KR" altLang="en-US" dirty="0"/>
              <a:t> 인터페이스에서 작동하는 버튼에 대한 </a:t>
            </a:r>
            <a:r>
              <a:rPr lang="ko-KR" altLang="en-US" dirty="0" err="1"/>
              <a:t>리스너</a:t>
            </a:r>
            <a:r>
              <a:rPr lang="en-US" altLang="ko-KR" dirty="0"/>
              <a:t>, </a:t>
            </a:r>
            <a:r>
              <a:rPr lang="ko-KR" altLang="en-US" dirty="0"/>
              <a:t>프레임 전환 등 메인 이벤트를 갖고 있는 </a:t>
            </a:r>
            <a:r>
              <a:rPr lang="ko-KR" altLang="en-US" dirty="0" err="1"/>
              <a:t>클라스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InputActivity: </a:t>
            </a:r>
            <a:endParaRPr lang="en-US" altLang="ko-KR" dirty="0"/>
          </a:p>
          <a:p>
            <a:r>
              <a:rPr lang="ko-KR" altLang="en-US" dirty="0"/>
              <a:t>처음 리스트 프레임 화면에서 추가 버튼을 누르면 나오는 액티비티. </a:t>
            </a:r>
          </a:p>
          <a:p>
            <a:r>
              <a:rPr lang="ko-KR" altLang="en-US" dirty="0"/>
              <a:t>키워드 와 응답메시지를 입력해서 응답 추가하기 버튼으로 리스트를 추가한다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TimeInputActivity: </a:t>
            </a:r>
            <a:endParaRPr lang="en-US" altLang="ko-KR" dirty="0"/>
          </a:p>
          <a:p>
            <a:r>
              <a:rPr lang="ko-KR" altLang="en-US" dirty="0" err="1"/>
              <a:t>자동알림</a:t>
            </a:r>
            <a:r>
              <a:rPr lang="ko-KR" altLang="en-US" dirty="0"/>
              <a:t> 프레임 화면에서 추가버튼을 누르면 나오는 액티비티.</a:t>
            </a:r>
          </a:p>
          <a:p>
            <a:r>
              <a:rPr lang="ko-KR" altLang="en-US" dirty="0"/>
              <a:t>공지시간을 설정하고 응답내용을 입력해 응답 추가하기 버튼으로 추가하고</a:t>
            </a:r>
            <a:endParaRPr lang="en-US" altLang="ko-KR" dirty="0"/>
          </a:p>
          <a:p>
            <a:r>
              <a:rPr lang="ko-KR" altLang="en-US" dirty="0"/>
              <a:t>저장소에 저장되어 있는 </a:t>
            </a:r>
            <a:r>
              <a:rPr lang="ko-KR" altLang="en-US" dirty="0" err="1"/>
              <a:t>채팅방</a:t>
            </a:r>
            <a:r>
              <a:rPr lang="ko-KR" altLang="en-US" dirty="0"/>
              <a:t> 정보를 모두 갖고 와서 응답메시지를 보낸다.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92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665</Words>
  <Application>Microsoft Office PowerPoint</Application>
  <PresentationFormat>와이드스크린</PresentationFormat>
  <Paragraphs>184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나눔스퀘어</vt:lpstr>
      <vt:lpstr>함초롬바탕</vt:lpstr>
      <vt:lpstr>Arial</vt:lpstr>
      <vt:lpstr>맑은 고딕</vt:lpstr>
      <vt:lpstr>나눔스퀘어 ExtraBold</vt:lpstr>
      <vt:lpstr>Wingdings</vt:lpstr>
      <vt:lpstr>나눔스퀘어 Bold</vt:lpstr>
      <vt:lpstr>나눔바른고딕</vt:lpstr>
      <vt:lpstr>Office 테마</vt:lpstr>
      <vt:lpstr>1_Office 테마</vt:lpstr>
      <vt:lpstr>2_Office 테마</vt:lpstr>
      <vt:lpstr>3_Office 테마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qkrduddnd12@naver.com</cp:lastModifiedBy>
  <cp:revision>68</cp:revision>
  <dcterms:created xsi:type="dcterms:W3CDTF">2017-08-22T13:04:20Z</dcterms:created>
  <dcterms:modified xsi:type="dcterms:W3CDTF">2019-12-03T05:11:18Z</dcterms:modified>
</cp:coreProperties>
</file>